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5" r:id="rId5"/>
    <p:sldId id="260" r:id="rId6"/>
    <p:sldId id="278" r:id="rId7"/>
    <p:sldId id="282" r:id="rId8"/>
    <p:sldId id="277" r:id="rId9"/>
    <p:sldId id="279" r:id="rId10"/>
    <p:sldId id="281" r:id="rId11"/>
    <p:sldId id="280" r:id="rId12"/>
    <p:sldId id="283" r:id="rId13"/>
    <p:sldId id="286" r:id="rId14"/>
    <p:sldId id="261" r:id="rId15"/>
    <p:sldId id="262" r:id="rId16"/>
    <p:sldId id="263" r:id="rId17"/>
    <p:sldId id="264" r:id="rId18"/>
    <p:sldId id="284" r:id="rId19"/>
    <p:sldId id="285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10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8" y="-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91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805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480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839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27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164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469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650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24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4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210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9143-278D-434A-B105-66ECF2733965}" type="datetimeFigureOut">
              <a:rPr lang="ru-RU" smtClean="0"/>
              <a:t>26.03.2016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EC393-09C7-44CB-B583-36436ADA38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08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serpregion.ru/im1/smena/nov/2009/june/rules04.jpg" TargetMode="External"/><Relationship Id="rId13" Type="http://schemas.openxmlformats.org/officeDocument/2006/relationships/hyperlink" Target="http://img0.liveinternet.ru/images/attach/c/3/77/602/77602254_mamasynchitayut_1_.jpg" TargetMode="External"/><Relationship Id="rId3" Type="http://schemas.openxmlformats.org/officeDocument/2006/relationships/hyperlink" Target="http://www.raut.ru/files/tato/250909/87863721.jpg" TargetMode="External"/><Relationship Id="rId7" Type="http://schemas.openxmlformats.org/officeDocument/2006/relationships/hyperlink" Target="http://ideal-figura.ru/sites/default/files/kuhna_big.jpg" TargetMode="External"/><Relationship Id="rId12" Type="http://schemas.openxmlformats.org/officeDocument/2006/relationships/hyperlink" Target="http://img0.liveinternet.ru/images/attach/c/3/75/448/75448596_2795685_19035132133671m750x740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www.charginglife.com/wp-content/uploads/2011/12/family-playing-with-balls-300x199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.vgorode.ua/m/300x245/203763.jpg" TargetMode="External"/><Relationship Id="rId11" Type="http://schemas.openxmlformats.org/officeDocument/2006/relationships/hyperlink" Target="http://fitness-gesundheit.org/wp-content/uploads/2011/12/erholung-und-entspannung-zuhause.jpg" TargetMode="External"/><Relationship Id="rId5" Type="http://schemas.openxmlformats.org/officeDocument/2006/relationships/hyperlink" Target="http://tiline.ru/uploadedFiles/images/1241604076_fan1001990.jpg" TargetMode="External"/><Relationship Id="rId15" Type="http://schemas.openxmlformats.org/officeDocument/2006/relationships/hyperlink" Target="http://q.bstatic.com/images/hotel/max300/599/5990843.jpg" TargetMode="External"/><Relationship Id="rId10" Type="http://schemas.openxmlformats.org/officeDocument/2006/relationships/hyperlink" Target="http://www.babyroom.narod.ru/mama.html" TargetMode="External"/><Relationship Id="rId4" Type="http://schemas.openxmlformats.org/officeDocument/2006/relationships/hyperlink" Target="http://www.thesportingclub.com/blog/wp-content/uploads/2011/04/12774_B1_rgb.jpg" TargetMode="External"/><Relationship Id="rId9" Type="http://schemas.openxmlformats.org/officeDocument/2006/relationships/hyperlink" Target="http://us.123rf.com/400wm/400/400/stab/stab0805/stab080500093/3057765-young-girl-watering-a-flower-in-flowerpot.jpg" TargetMode="External"/><Relationship Id="rId14" Type="http://schemas.openxmlformats.org/officeDocument/2006/relationships/hyperlink" Target="http://static.guim.co.uk/sys-images/Technology/Pix/pictures/2010/12/9/1291897011272/desktop-computer-006.jpg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blog.i.ua/community/1804/847781/" TargetMode="External"/><Relationship Id="rId13" Type="http://schemas.openxmlformats.org/officeDocument/2006/relationships/hyperlink" Target="http://asaratov.livejournal.com/24250.html" TargetMode="External"/><Relationship Id="rId18" Type="http://schemas.openxmlformats.org/officeDocument/2006/relationships/hyperlink" Target="http://scholaviva.ru/wp-content/uploads/2011/02/mama-pomogaet-delat-uroki-300x199.jpg" TargetMode="External"/><Relationship Id="rId3" Type="http://schemas.openxmlformats.org/officeDocument/2006/relationships/hyperlink" Target="http://allfordiary2.ltalk.ru/" TargetMode="External"/><Relationship Id="rId7" Type="http://schemas.openxmlformats.org/officeDocument/2006/relationships/hyperlink" Target="http://miranimashek.com/" TargetMode="External"/><Relationship Id="rId12" Type="http://schemas.openxmlformats.org/officeDocument/2006/relationships/hyperlink" Target="http://sfw.org.ua/uploads/posts/2010-09/thumbs/1284484918_2.jpg" TargetMode="External"/><Relationship Id="rId17" Type="http://schemas.openxmlformats.org/officeDocument/2006/relationships/hyperlink" Target="http://www.moirebenok.ua/gfx/00/00/1c/f6/image-07j6hl7_jpg/thumb_400x300_10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ic.pics.livejournal.com/chernnishka/38273312/7344/original.jpg" TargetMode="External"/><Relationship Id="rId20" Type="http://schemas.openxmlformats.org/officeDocument/2006/relationships/hyperlink" Target="http://www.telesem.ru/archive/3492-naivnyj-vzglyad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ryansk032.ru/?newt=2&amp;idn=2146" TargetMode="External"/><Relationship Id="rId11" Type="http://schemas.openxmlformats.org/officeDocument/2006/relationships/hyperlink" Target="http://www.lenagold.ru/" TargetMode="External"/><Relationship Id="rId5" Type="http://schemas.openxmlformats.org/officeDocument/2006/relationships/hyperlink" Target="http://www.supertosty.ru/images/cards/den_mam_10.jpg" TargetMode="External"/><Relationship Id="rId15" Type="http://schemas.openxmlformats.org/officeDocument/2006/relationships/hyperlink" Target="http://www.labirint.ru/screenshot/goods/114351/8/" TargetMode="External"/><Relationship Id="rId10" Type="http://schemas.openxmlformats.org/officeDocument/2006/relationships/hyperlink" Target="http://dl.hostingfailov.com/jbig_photo/b8b85abef5.jpg" TargetMode="External"/><Relationship Id="rId19" Type="http://schemas.openxmlformats.org/officeDocument/2006/relationships/hyperlink" Target="http://st.biglion.ru/upload/2011/07/entualm2.jpg" TargetMode="External"/><Relationship Id="rId4" Type="http://schemas.openxmlformats.org/officeDocument/2006/relationships/hyperlink" Target="http://lukoshko.net/story/ya-mamy-lyublyu.htm" TargetMode="External"/><Relationship Id="rId9" Type="http://schemas.openxmlformats.org/officeDocument/2006/relationships/hyperlink" Target="http://www.khonkaenlink.info/emoticons/icon-Valentineday/khonkaenlink-com-14507.gif" TargetMode="External"/><Relationship Id="rId14" Type="http://schemas.openxmlformats.org/officeDocument/2006/relationships/hyperlink" Target="http://asaratov.livejournal.com/1159652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15123" y="2343675"/>
            <a:ext cx="27935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презентація</a:t>
            </a: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до </a:t>
            </a:r>
            <a:r>
              <a:rPr lang="ru-RU" sz="400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виховної</a:t>
            </a:r>
            <a:r>
              <a:rPr lang="ru-RU" sz="40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r>
              <a:rPr lang="ru-RU" sz="400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години</a:t>
            </a:r>
            <a:endParaRPr lang="ru-RU" sz="40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65313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Вітичук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Олена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Василівна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вчитель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початкових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класів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Старолішнянської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ЗОШ  І – ІІІ </a:t>
            </a:r>
            <a:r>
              <a:rPr lang="ru-RU" sz="2400" i="1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ступенів</a:t>
            </a:r>
            <a:endParaRPr lang="ru-RU" sz="2400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293096"/>
            <a:ext cx="2965960" cy="31613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91316">
            <a:off x="-472918" y="-635419"/>
            <a:ext cx="2965960" cy="31613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67744" y="233353"/>
            <a:ext cx="61981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</a:t>
            </a:r>
            <a:r>
              <a:rPr lang="ru-RU" sz="8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матері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556792"/>
            <a:ext cx="3452813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25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L:\день матери\Новая папка (2)\08labgi0l12700858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0618"/>
            <a:ext cx="4267200" cy="28003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L:\день матери\Новая папка (2)\09labgi0l12700858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39" y="340618"/>
            <a:ext cx="4267200" cy="28384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L:\день матери\Новая папка (2)\010labgi0l12700858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90" y="3356992"/>
            <a:ext cx="4267200" cy="2819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L:\день матери\Новая папка (2)\011labgi0l12700858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267200" cy="28384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96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892899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/>
              <a:t>Уявляєте</a:t>
            </a:r>
            <a:r>
              <a:rPr lang="ru-RU" sz="2800" dirty="0"/>
              <a:t>, як мама </a:t>
            </a:r>
            <a:r>
              <a:rPr lang="ru-RU" sz="2800" dirty="0" err="1"/>
              <a:t>втомлюється</a:t>
            </a:r>
            <a:r>
              <a:rPr lang="ru-RU" sz="2800" dirty="0"/>
              <a:t> </a:t>
            </a:r>
            <a:r>
              <a:rPr lang="ru-RU" sz="2800" dirty="0" err="1"/>
              <a:t>після</a:t>
            </a:r>
            <a:r>
              <a:rPr lang="ru-RU" sz="2800" dirty="0"/>
              <a:t> </a:t>
            </a:r>
            <a:r>
              <a:rPr lang="ru-RU" sz="2800" dirty="0" err="1"/>
              <a:t>своєї</a:t>
            </a:r>
            <a:r>
              <a:rPr lang="ru-RU" sz="2800" dirty="0"/>
              <a:t> </a:t>
            </a:r>
            <a:r>
              <a:rPr lang="ru-RU" sz="2800" dirty="0" err="1"/>
              <a:t>роботи</a:t>
            </a:r>
            <a:r>
              <a:rPr lang="ru-RU" sz="2800" dirty="0"/>
              <a:t> і </a:t>
            </a:r>
            <a:r>
              <a:rPr lang="ru-RU" sz="2800" dirty="0" err="1"/>
              <a:t>домашніх</a:t>
            </a:r>
            <a:r>
              <a:rPr lang="ru-RU" sz="2800" dirty="0"/>
              <a:t> справ?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632811"/>
            <a:ext cx="8935931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/>
              <a:t>Мамі</a:t>
            </a:r>
            <a:r>
              <a:rPr lang="ru-RU" sz="2800" dirty="0"/>
              <a:t> </a:t>
            </a:r>
            <a:r>
              <a:rPr lang="ru-RU" sz="2800" dirty="0" err="1"/>
              <a:t>потрібно</a:t>
            </a:r>
            <a:r>
              <a:rPr lang="ru-RU" sz="2800" dirty="0"/>
              <a:t> </a:t>
            </a:r>
            <a:r>
              <a:rPr lang="ru-RU" sz="2800" dirty="0" err="1"/>
              <a:t>дати</a:t>
            </a:r>
            <a:r>
              <a:rPr lang="ru-RU" sz="2800" dirty="0"/>
              <a:t> </a:t>
            </a:r>
            <a:r>
              <a:rPr lang="ru-RU" sz="2800" dirty="0" err="1"/>
              <a:t>можливість</a:t>
            </a:r>
            <a:r>
              <a:rPr lang="ru-RU" sz="2800" dirty="0"/>
              <a:t> </a:t>
            </a:r>
            <a:r>
              <a:rPr lang="ru-RU" sz="2800" dirty="0" err="1"/>
              <a:t>відпочити</a:t>
            </a:r>
            <a:r>
              <a:rPr lang="ru-RU" sz="2800" dirty="0"/>
              <a:t>. </a:t>
            </a:r>
            <a:r>
              <a:rPr lang="ru-RU" sz="2800" dirty="0" err="1"/>
              <a:t>Проявіть</a:t>
            </a:r>
            <a:r>
              <a:rPr lang="ru-RU" sz="2800" dirty="0"/>
              <a:t> </a:t>
            </a:r>
            <a:r>
              <a:rPr lang="ru-RU" sz="2800" dirty="0" err="1"/>
              <a:t>турботу</a:t>
            </a:r>
            <a:r>
              <a:rPr lang="ru-RU" sz="2800" dirty="0"/>
              <a:t> та </a:t>
            </a:r>
            <a:r>
              <a:rPr lang="ru-RU" sz="2800" dirty="0" err="1"/>
              <a:t>повагу</a:t>
            </a:r>
            <a:r>
              <a:rPr lang="ru-RU" sz="2800" dirty="0"/>
              <a:t> до </a:t>
            </a:r>
            <a:r>
              <a:rPr lang="ru-RU" sz="2800" dirty="0" err="1"/>
              <a:t>неї</a:t>
            </a:r>
            <a:r>
              <a:rPr lang="ru-RU" sz="2800" dirty="0"/>
              <a:t>: не </a:t>
            </a:r>
            <a:r>
              <a:rPr lang="ru-RU" sz="2800" dirty="0" err="1"/>
              <a:t>галасуйте</a:t>
            </a:r>
            <a:r>
              <a:rPr lang="ru-RU" sz="2800" dirty="0"/>
              <a:t>, </a:t>
            </a:r>
            <a:r>
              <a:rPr lang="ru-RU" sz="2800" dirty="0" err="1"/>
              <a:t>створіть</a:t>
            </a:r>
            <a:r>
              <a:rPr lang="ru-RU" sz="2800" dirty="0"/>
              <a:t> </a:t>
            </a:r>
            <a:r>
              <a:rPr lang="ru-RU" sz="2800" dirty="0" err="1"/>
              <a:t>мамі</a:t>
            </a:r>
            <a:r>
              <a:rPr lang="ru-RU" sz="2800" dirty="0"/>
              <a:t> </a:t>
            </a:r>
            <a:r>
              <a:rPr lang="ru-RU" sz="2800" dirty="0" err="1"/>
              <a:t>тишу</a:t>
            </a:r>
            <a:r>
              <a:rPr lang="ru-RU" sz="2800" dirty="0"/>
              <a:t>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L:\день матери\Новая папка\erholung-und-entspannung-zuha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581" y="713550"/>
            <a:ext cx="5363082" cy="357954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день матери\Новая папка\75448596_2795685_19035132133671m750x7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3068960"/>
            <a:ext cx="5125828" cy="410066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428178"/>
            <a:ext cx="55446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Мама спить, вона </a:t>
            </a:r>
            <a:r>
              <a:rPr lang="ru-RU" sz="2400" dirty="0" err="1"/>
              <a:t>втомилася</a:t>
            </a:r>
            <a:r>
              <a:rPr lang="ru-RU" sz="2400" dirty="0"/>
              <a:t>...</a:t>
            </a:r>
            <a:br>
              <a:rPr lang="ru-RU" sz="2400" dirty="0"/>
            </a:br>
            <a:r>
              <a:rPr lang="ru-RU" sz="2400" dirty="0"/>
              <a:t>Ну, і я </a:t>
            </a:r>
            <a:r>
              <a:rPr lang="ru-RU" sz="2400" dirty="0" err="1" smtClean="0"/>
              <a:t>заважати</a:t>
            </a:r>
            <a:r>
              <a:rPr lang="ru-RU" sz="2400" dirty="0" smtClean="0"/>
              <a:t> </a:t>
            </a:r>
            <a:r>
              <a:rPr lang="ru-RU" sz="2400" dirty="0"/>
              <a:t>не стала!</a:t>
            </a:r>
            <a:br>
              <a:rPr lang="ru-RU" sz="2400" dirty="0"/>
            </a:br>
            <a:r>
              <a:rPr lang="ru-RU" sz="2400" dirty="0"/>
              <a:t>Я </a:t>
            </a:r>
            <a:r>
              <a:rPr lang="ru-RU" sz="2400" dirty="0" smtClean="0"/>
              <a:t>собачку Тимка попрошу,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 err="1" smtClean="0"/>
              <a:t>Сидіти</a:t>
            </a:r>
            <a:r>
              <a:rPr lang="ru-RU" sz="2400" dirty="0" smtClean="0"/>
              <a:t> тихо, так як я </a:t>
            </a:r>
            <a:r>
              <a:rPr lang="ru-RU" sz="2400" dirty="0" err="1"/>
              <a:t>сиджу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Не </a:t>
            </a:r>
            <a:r>
              <a:rPr lang="ru-RU" sz="2400" dirty="0" err="1"/>
              <a:t>шумлять</a:t>
            </a:r>
            <a:r>
              <a:rPr lang="ru-RU" sz="2400" dirty="0"/>
              <a:t> </a:t>
            </a:r>
            <a:r>
              <a:rPr lang="ru-RU" sz="2400" dirty="0" err="1"/>
              <a:t>мої</a:t>
            </a:r>
            <a:r>
              <a:rPr lang="ru-RU" sz="2400" dirty="0"/>
              <a:t> </a:t>
            </a:r>
            <a:r>
              <a:rPr lang="ru-RU" sz="2400" dirty="0" err="1" smtClean="0"/>
              <a:t>любі</a:t>
            </a:r>
            <a:r>
              <a:rPr lang="ru-RU" sz="2400" dirty="0" smtClean="0"/>
              <a:t> </a:t>
            </a:r>
            <a:r>
              <a:rPr lang="ru-RU" sz="2400" dirty="0" err="1" smtClean="0"/>
              <a:t>іграшки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 smtClean="0"/>
              <a:t>І так тихо </a:t>
            </a:r>
            <a:r>
              <a:rPr lang="ru-RU" sz="2400" dirty="0"/>
              <a:t>в</a:t>
            </a:r>
            <a:r>
              <a:rPr lang="ru-RU" sz="2400" dirty="0" smtClean="0"/>
              <a:t> </a:t>
            </a:r>
            <a:r>
              <a:rPr lang="ru-RU" sz="2400" dirty="0" err="1"/>
              <a:t>кімнаті</a:t>
            </a:r>
            <a:r>
              <a:rPr lang="ru-RU" sz="2400" dirty="0"/>
              <a:t> </a:t>
            </a:r>
            <a:r>
              <a:rPr lang="ru-RU" sz="2400" dirty="0" err="1"/>
              <a:t>порожній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А д</a:t>
            </a:r>
            <a:r>
              <a:rPr lang="ru-RU" sz="2400" dirty="0" smtClean="0"/>
              <a:t>о </a:t>
            </a:r>
            <a:r>
              <a:rPr lang="ru-RU" sz="2400" dirty="0" err="1" smtClean="0"/>
              <a:t>матусиної</a:t>
            </a:r>
            <a:r>
              <a:rPr lang="ru-RU" sz="2400" dirty="0" smtClean="0"/>
              <a:t>  подушечки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 smtClean="0"/>
              <a:t>Золотавий</a:t>
            </a:r>
            <a:r>
              <a:rPr lang="ru-RU" sz="2400" dirty="0" smtClean="0"/>
              <a:t> </a:t>
            </a:r>
            <a:r>
              <a:rPr lang="ru-RU" sz="2400" dirty="0" err="1" smtClean="0"/>
              <a:t>крадеться</a:t>
            </a:r>
            <a:r>
              <a:rPr lang="ru-RU" sz="2400" dirty="0" smtClean="0"/>
              <a:t> </a:t>
            </a:r>
            <a:r>
              <a:rPr lang="ru-RU" sz="2400" dirty="0" err="1" smtClean="0">
                <a:solidFill>
                  <a:prstClr val="black"/>
                </a:solidFill>
              </a:rPr>
              <a:t>промінь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І сказала я </a:t>
            </a:r>
            <a:r>
              <a:rPr lang="ru-RU" sz="2400" dirty="0" err="1" smtClean="0"/>
              <a:t>лагідно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променю</a:t>
            </a:r>
            <a:r>
              <a:rPr lang="ru-RU" sz="2400" dirty="0"/>
              <a:t>:</a:t>
            </a:r>
            <a:br>
              <a:rPr lang="ru-RU" sz="2400" dirty="0"/>
            </a:br>
            <a:r>
              <a:rPr lang="ru-RU" sz="2400" dirty="0"/>
              <a:t>- Я </a:t>
            </a:r>
            <a:r>
              <a:rPr lang="ru-RU" sz="2400" dirty="0" smtClean="0"/>
              <a:t>так </a:t>
            </a:r>
            <a:r>
              <a:rPr lang="ru-RU" sz="2400" dirty="0"/>
              <a:t>хочу </a:t>
            </a:r>
            <a:r>
              <a:rPr lang="ru-RU" sz="2400" dirty="0" err="1" smtClean="0"/>
              <a:t>пограти</a:t>
            </a:r>
            <a:r>
              <a:rPr lang="ru-RU" sz="2400" dirty="0" smtClean="0"/>
              <a:t>, </a:t>
            </a:r>
            <a:r>
              <a:rPr lang="ru-RU" sz="2400" dirty="0" err="1" smtClean="0"/>
              <a:t>порухатись</a:t>
            </a:r>
            <a:r>
              <a:rPr lang="ru-RU" sz="2400" dirty="0" smtClean="0"/>
              <a:t>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Я б </a:t>
            </a:r>
            <a:r>
              <a:rPr lang="ru-RU" sz="2400" dirty="0" err="1"/>
              <a:t>багато</a:t>
            </a:r>
            <a:r>
              <a:rPr lang="ru-RU" sz="2400" dirty="0"/>
              <a:t> </a:t>
            </a:r>
            <a:r>
              <a:rPr lang="ru-RU" sz="2400" dirty="0" err="1"/>
              <a:t>чого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 smtClean="0"/>
              <a:t>зробила</a:t>
            </a:r>
            <a:r>
              <a:rPr lang="ru-RU" sz="2400" dirty="0"/>
              <a:t>:</a:t>
            </a:r>
            <a:br>
              <a:rPr lang="ru-RU" sz="2400" dirty="0"/>
            </a:br>
            <a:r>
              <a:rPr lang="ru-RU" sz="2400" dirty="0" err="1"/>
              <a:t>Вголос</a:t>
            </a:r>
            <a:r>
              <a:rPr lang="ru-RU" sz="2400" dirty="0"/>
              <a:t> </a:t>
            </a:r>
            <a:r>
              <a:rPr lang="ru-RU" sz="2400" dirty="0" smtClean="0"/>
              <a:t>читала б й могла б </a:t>
            </a:r>
            <a:r>
              <a:rPr lang="ru-RU" sz="2400" dirty="0" err="1" smtClean="0"/>
              <a:t>посміятись</a:t>
            </a:r>
            <a:r>
              <a:rPr lang="ru-RU" sz="2400" dirty="0" smtClean="0"/>
              <a:t>,</a:t>
            </a:r>
          </a:p>
          <a:p>
            <a:r>
              <a:rPr lang="ru-RU" sz="2400" dirty="0" err="1" smtClean="0">
                <a:solidFill>
                  <a:prstClr val="black"/>
                </a:solidFill>
              </a:rPr>
              <a:t>М'яч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</a:rPr>
              <a:t>прокотити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по </a:t>
            </a:r>
            <a:r>
              <a:rPr lang="ru-RU" sz="2400" dirty="0" err="1" smtClean="0">
                <a:solidFill>
                  <a:prstClr val="black"/>
                </a:solidFill>
              </a:rPr>
              <a:t>цілій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 err="1" smtClean="0">
                <a:solidFill>
                  <a:prstClr val="black"/>
                </a:solidFill>
              </a:rPr>
              <a:t>кімнаті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Я б </a:t>
            </a:r>
            <a:r>
              <a:rPr lang="ru-RU" sz="2400" dirty="0" err="1"/>
              <a:t>проспівала</a:t>
            </a:r>
            <a:r>
              <a:rPr lang="ru-RU" sz="2400" dirty="0"/>
              <a:t> </a:t>
            </a:r>
            <a:r>
              <a:rPr lang="ru-RU" sz="2400" dirty="0" err="1"/>
              <a:t>пісеньку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 smtClean="0"/>
              <a:t>Про </a:t>
            </a:r>
            <a:r>
              <a:rPr lang="ru-RU" sz="2400" dirty="0" err="1" smtClean="0"/>
              <a:t>рідну</a:t>
            </a:r>
            <a:r>
              <a:rPr lang="ru-RU" sz="2400" dirty="0" smtClean="0"/>
              <a:t> свою </a:t>
            </a:r>
            <a:r>
              <a:rPr lang="ru-RU" sz="2400" dirty="0" err="1" smtClean="0"/>
              <a:t>матусеньку</a:t>
            </a:r>
            <a:r>
              <a:rPr lang="ru-RU" sz="2400" dirty="0" smtClean="0"/>
              <a:t>...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Так </a:t>
            </a:r>
            <a:r>
              <a:rPr lang="ru-RU" sz="2400" dirty="0" smtClean="0"/>
              <a:t> </a:t>
            </a:r>
            <a:r>
              <a:rPr lang="ru-RU" sz="2400" dirty="0"/>
              <a:t>я </a:t>
            </a:r>
            <a:r>
              <a:rPr lang="ru-RU" sz="2400" dirty="0" smtClean="0"/>
              <a:t> ж не так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хочу</a:t>
            </a:r>
            <a:r>
              <a:rPr lang="ru-RU" sz="2400" dirty="0"/>
              <a:t>!</a:t>
            </a:r>
            <a:br>
              <a:rPr lang="ru-RU" sz="2400" dirty="0"/>
            </a:br>
            <a:r>
              <a:rPr lang="ru-RU" sz="2400" dirty="0"/>
              <a:t>Але мама спить, і я </a:t>
            </a:r>
            <a:r>
              <a:rPr lang="ru-RU" sz="2400" dirty="0" err="1"/>
              <a:t>мовчу</a:t>
            </a:r>
            <a:r>
              <a:rPr lang="ru-RU" sz="2400" dirty="0"/>
              <a:t>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777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09877"/>
            <a:ext cx="3865612" cy="28992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L:\день матери\Новая папка\92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16" y="908720"/>
            <a:ext cx="3086100" cy="4267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879" y="959706"/>
            <a:ext cx="3409337" cy="29786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908720"/>
            <a:ext cx="2680069" cy="36476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638" y="116632"/>
            <a:ext cx="8878601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А </a:t>
            </a:r>
            <a:r>
              <a:rPr lang="ru-RU" sz="2800" dirty="0" err="1"/>
              <a:t>ще</a:t>
            </a:r>
            <a:r>
              <a:rPr lang="ru-RU" sz="2800" dirty="0"/>
              <a:t> не </a:t>
            </a:r>
            <a:r>
              <a:rPr lang="ru-RU" sz="2800" dirty="0" err="1"/>
              <a:t>лінуйтеся</a:t>
            </a:r>
            <a:r>
              <a:rPr lang="ru-RU" sz="2800" dirty="0"/>
              <a:t> </a:t>
            </a:r>
            <a:r>
              <a:rPr lang="ru-RU" sz="2800" dirty="0" err="1"/>
              <a:t>радувати</a:t>
            </a:r>
            <a:r>
              <a:rPr lang="ru-RU" sz="2800" dirty="0"/>
              <a:t> </a:t>
            </a:r>
            <a:r>
              <a:rPr lang="ru-RU" sz="2800" dirty="0" err="1"/>
              <a:t>своїх</a:t>
            </a:r>
            <a:r>
              <a:rPr lang="ru-RU" sz="2800" dirty="0"/>
              <a:t> мам </a:t>
            </a:r>
            <a:r>
              <a:rPr lang="ru-RU" sz="2800" dirty="0" err="1"/>
              <a:t>приємними</a:t>
            </a:r>
            <a:r>
              <a:rPr lang="ru-RU" sz="2800" dirty="0"/>
              <a:t> сюрпризами. 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577" y="3912996"/>
            <a:ext cx="4128120" cy="30960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88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17019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/>
        </p:nvSpPr>
        <p:spPr bwMode="auto">
          <a:xfrm>
            <a:off x="323528" y="476672"/>
            <a:ext cx="62658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>Ми своїми вправними руками </a:t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>Вишивали рушничок для мами,</a:t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>Щоб на свято маму привітати, </a:t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>Нашу радість їй подарувати.</a:t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300" dirty="0" smtClean="0">
                <a:solidFill>
                  <a:srgbClr val="8B0310"/>
                </a:solidFill>
                <a:latin typeface="Times New Roman" pitchFamily="18" charset="0"/>
                <a:cs typeface="Times New Roman" pitchFamily="18" charset="0"/>
              </a:rPr>
              <a:t>		       М. Сингаївський</a:t>
            </a:r>
            <a:endParaRPr lang="ru-RU" sz="3300" dirty="0" smtClean="0">
              <a:solidFill>
                <a:srgbClr val="8B031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4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4440"/>
            <a:ext cx="252095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Объект 5"/>
          <p:cNvPicPr>
            <a:picLocks noGrp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69160"/>
            <a:ext cx="42846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199" y="4856584"/>
            <a:ext cx="42846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6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/>
              <a:t>МАМА - </a:t>
            </a:r>
            <a:r>
              <a:rPr lang="ru-RU" sz="2800" dirty="0" err="1"/>
              <a:t>найголовніша</a:t>
            </a:r>
            <a:r>
              <a:rPr lang="ru-RU" sz="2800" dirty="0"/>
              <a:t> в </a:t>
            </a:r>
            <a:r>
              <a:rPr lang="ru-RU" sz="2800" dirty="0" err="1"/>
              <a:t>житті</a:t>
            </a:r>
            <a:r>
              <a:rPr lang="ru-RU" sz="2800" dirty="0"/>
              <a:t> кожного. І до </a:t>
            </a:r>
            <a:r>
              <a:rPr lang="ru-RU" sz="2800" dirty="0" err="1"/>
              <a:t>тварин</a:t>
            </a:r>
            <a:r>
              <a:rPr lang="ru-RU" sz="2800" dirty="0"/>
              <a:t>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теж</a:t>
            </a:r>
            <a:r>
              <a:rPr lang="ru-RU" sz="2800" dirty="0"/>
              <a:t> </a:t>
            </a:r>
            <a:r>
              <a:rPr lang="ru-RU" sz="2800" dirty="0" err="1"/>
              <a:t>відноситься</a:t>
            </a:r>
            <a:r>
              <a:rPr lang="ru-RU" sz="2800" dirty="0"/>
              <a:t>. Як </a:t>
            </a:r>
            <a:r>
              <a:rPr lang="ru-RU" sz="2800" dirty="0" err="1"/>
              <a:t>зворушливо</a:t>
            </a:r>
            <a:r>
              <a:rPr lang="ru-RU" sz="2800" dirty="0"/>
              <a:t> </a:t>
            </a:r>
            <a:r>
              <a:rPr lang="ru-RU" sz="2800" dirty="0" err="1"/>
              <a:t>спостерігати</a:t>
            </a:r>
            <a:r>
              <a:rPr lang="ru-RU" sz="2800" dirty="0"/>
              <a:t> за </a:t>
            </a:r>
            <a:r>
              <a:rPr lang="ru-RU" sz="2800" dirty="0" err="1"/>
              <a:t>опікою</a:t>
            </a:r>
            <a:r>
              <a:rPr lang="ru-RU" sz="2800" dirty="0"/>
              <a:t> </a:t>
            </a:r>
            <a:r>
              <a:rPr lang="ru-RU" sz="2800" dirty="0" err="1"/>
              <a:t>матері</a:t>
            </a:r>
            <a:r>
              <a:rPr lang="ru-RU" sz="2800" dirty="0"/>
              <a:t> над </a:t>
            </a:r>
            <a:r>
              <a:rPr lang="ru-RU" sz="2800" dirty="0" err="1"/>
              <a:t>своїми</a:t>
            </a:r>
            <a:r>
              <a:rPr lang="ru-RU" sz="2800" dirty="0"/>
              <a:t> </a:t>
            </a:r>
            <a:r>
              <a:rPr lang="ru-RU" sz="2800" dirty="0" err="1"/>
              <a:t>дитинчатами</a:t>
            </a:r>
            <a:r>
              <a:rPr lang="ru-RU" sz="2800" dirty="0"/>
              <a:t>!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L:\день матери\Новая папка\animal_mother_baby10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58" y="3279862"/>
            <a:ext cx="5415002" cy="338437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день матери\Новая папка\animal_mother_baby13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512" y="332656"/>
            <a:ext cx="4267200" cy="2971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:\день матери\Новая папка\animal_mother_baby12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102" y="3086100"/>
            <a:ext cx="3200400" cy="37719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:\день матери\Новая папка\animal_mother_baby23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5054001" cy="33843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день матери\Новая папка\fpo072009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95" y="11091"/>
            <a:ext cx="3847995" cy="516628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:\день матери\Новая папка\animal_mother_baby9_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5507" y="2346832"/>
            <a:ext cx="6340020" cy="508412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L:\день матери\Новая папка\animal_mother_baby22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23852"/>
            <a:ext cx="4267200" cy="292417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L:\день матери\Новая папка\animal_mother_baby4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-250273"/>
            <a:ext cx="6048672" cy="45365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:\день матери\Новая папка\baby_polar_beer_with_mother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4392488" cy="319631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:\день матери\Новая папка\140000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951" y="3369130"/>
            <a:ext cx="5453503" cy="36640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L:\день матери\Новая папка\131000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362444"/>
            <a:ext cx="3672408" cy="519002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L:\день матери\Новая папка\101100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387424"/>
            <a:ext cx="2705361" cy="406712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6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1663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/>
              <a:t>Якщо</a:t>
            </a:r>
            <a:r>
              <a:rPr lang="ru-RU" sz="2400" dirty="0"/>
              <a:t> </a:t>
            </a:r>
            <a:r>
              <a:rPr lang="ru-RU" sz="2400" dirty="0" smtClean="0"/>
              <a:t> </a:t>
            </a:r>
            <a:r>
              <a:rPr lang="ru-RU" sz="2400" dirty="0" err="1"/>
              <a:t>потрапив</a:t>
            </a:r>
            <a:r>
              <a:rPr lang="ru-RU" sz="2400" dirty="0"/>
              <a:t> у</a:t>
            </a:r>
            <a:r>
              <a:rPr lang="ru-RU" sz="2400" dirty="0" smtClean="0"/>
              <a:t> </a:t>
            </a:r>
            <a:r>
              <a:rPr lang="ru-RU" sz="2400" dirty="0" err="1"/>
              <a:t>халепу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Або з </a:t>
            </a:r>
            <a:r>
              <a:rPr lang="ru-RU" sz="2400" dirty="0" err="1" smtClean="0"/>
              <a:t>кимось</a:t>
            </a:r>
            <a:r>
              <a:rPr lang="ru-RU" sz="2400" dirty="0" smtClean="0"/>
              <a:t> </a:t>
            </a:r>
            <a:r>
              <a:rPr lang="ru-RU" sz="2400" dirty="0" err="1" smtClean="0"/>
              <a:t>ти</a:t>
            </a:r>
            <a:r>
              <a:rPr lang="ru-RU" sz="2400" dirty="0" smtClean="0"/>
              <a:t> </a:t>
            </a:r>
            <a:r>
              <a:rPr lang="ru-RU" sz="2400" dirty="0" err="1"/>
              <a:t>побився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Або </a:t>
            </a:r>
            <a:r>
              <a:rPr lang="ru-RU" sz="2400" dirty="0" err="1" smtClean="0"/>
              <a:t>прокинувся</a:t>
            </a:r>
            <a:r>
              <a:rPr lang="ru-RU" sz="2400" dirty="0" smtClean="0"/>
              <a:t> </a:t>
            </a:r>
            <a:r>
              <a:rPr lang="uk-UA" sz="2400" dirty="0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мариш</a:t>
            </a:r>
            <a:r>
              <a:rPr lang="ru-RU" sz="2400" dirty="0" smtClean="0"/>
              <a:t> -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 smtClean="0"/>
              <a:t>Чи</a:t>
            </a:r>
            <a:r>
              <a:rPr lang="ru-RU" sz="2400" dirty="0" smtClean="0"/>
              <a:t>, </a:t>
            </a:r>
            <a:r>
              <a:rPr lang="ru-RU" sz="2400" dirty="0" err="1" smtClean="0"/>
              <a:t>можливо</a:t>
            </a:r>
            <a:r>
              <a:rPr lang="ru-RU" sz="2400" dirty="0" smtClean="0"/>
              <a:t>, </a:t>
            </a:r>
            <a:r>
              <a:rPr lang="ru-RU" sz="2400" dirty="0" err="1" smtClean="0"/>
              <a:t>захворів</a:t>
            </a:r>
            <a:r>
              <a:rPr lang="ru-RU" sz="2400" dirty="0" smtClean="0"/>
              <a:t> </a:t>
            </a:r>
            <a:r>
              <a:rPr lang="ru-RU" sz="2400" dirty="0" err="1" smtClean="0"/>
              <a:t>ти</a:t>
            </a:r>
            <a:r>
              <a:rPr lang="ru-RU" sz="2400" dirty="0" smtClean="0"/>
              <a:t>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/>
              <a:t>Хто</a:t>
            </a:r>
            <a:r>
              <a:rPr lang="ru-RU" sz="2400" dirty="0"/>
              <a:t> </a:t>
            </a:r>
            <a:r>
              <a:rPr lang="ru-RU" sz="2400" dirty="0" err="1"/>
              <a:t>допоможе</a:t>
            </a:r>
            <a:r>
              <a:rPr lang="ru-RU" sz="2400" dirty="0"/>
              <a:t> і </a:t>
            </a:r>
            <a:r>
              <a:rPr lang="ru-RU" sz="2400" dirty="0" err="1"/>
              <a:t>врятує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 err="1"/>
              <a:t>Заспокоїть</a:t>
            </a:r>
            <a:r>
              <a:rPr lang="ru-RU" sz="2400" dirty="0"/>
              <a:t> ласкою,</a:t>
            </a:r>
            <a:br>
              <a:rPr lang="ru-RU" sz="2400" dirty="0"/>
            </a:br>
            <a:r>
              <a:rPr lang="ru-RU" sz="2400" dirty="0" err="1"/>
              <a:t>Сльози</a:t>
            </a:r>
            <a:r>
              <a:rPr lang="ru-RU" sz="2400" dirty="0"/>
              <a:t> </a:t>
            </a:r>
            <a:r>
              <a:rPr lang="ru-RU" sz="2400" dirty="0" err="1"/>
              <a:t>гіркі</a:t>
            </a:r>
            <a:r>
              <a:rPr lang="ru-RU" sz="2400" dirty="0"/>
              <a:t> </a:t>
            </a:r>
            <a:r>
              <a:rPr lang="ru-RU" sz="2400" dirty="0" err="1"/>
              <a:t>втре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розкаже</a:t>
            </a:r>
            <a:r>
              <a:rPr lang="ru-RU" sz="2400" dirty="0"/>
              <a:t> </a:t>
            </a:r>
            <a:r>
              <a:rPr lang="ru-RU" sz="2400" dirty="0" err="1"/>
              <a:t>казку</a:t>
            </a:r>
            <a:r>
              <a:rPr lang="ru-RU" sz="2400" dirty="0"/>
              <a:t>?</a:t>
            </a:r>
            <a:br>
              <a:rPr lang="ru-RU" sz="2400" dirty="0"/>
            </a:br>
            <a:r>
              <a:rPr lang="ru-RU" sz="2400" dirty="0" err="1"/>
              <a:t>Хто</a:t>
            </a:r>
            <a:r>
              <a:rPr lang="ru-RU" sz="2400" dirty="0"/>
              <a:t> часом не спить ночей?</a:t>
            </a:r>
            <a:br>
              <a:rPr lang="ru-RU" sz="2400" dirty="0"/>
            </a:br>
            <a:r>
              <a:rPr lang="ru-RU" sz="2400" dirty="0"/>
              <a:t>Ну, </a:t>
            </a:r>
            <a:r>
              <a:rPr lang="ru-RU" sz="2400" dirty="0" err="1"/>
              <a:t>звичайно</a:t>
            </a:r>
            <a:r>
              <a:rPr lang="ru-RU" sz="2400" dirty="0"/>
              <a:t>, </a:t>
            </a:r>
            <a:r>
              <a:rPr lang="ru-RU" sz="2400" dirty="0" smtClean="0"/>
              <a:t>мама!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...За </a:t>
            </a:r>
            <a:r>
              <a:rPr lang="ru-RU" sz="2400" dirty="0" err="1"/>
              <a:t>віконцем</a:t>
            </a:r>
            <a:r>
              <a:rPr lang="ru-RU" sz="2400" dirty="0"/>
              <a:t> крик </a:t>
            </a:r>
            <a:r>
              <a:rPr lang="ru-RU" sz="2400" dirty="0" err="1"/>
              <a:t>граків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 err="1"/>
              <a:t>Виставлена</a:t>
            </a:r>
            <a:r>
              <a:rPr lang="ru-RU" sz="2400" dirty="0"/>
              <a:t> рама....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1947">
            <a:off x="-369739" y="4444983"/>
            <a:ext cx="2965960" cy="3161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55606">
            <a:off x="6759926" y="-815956"/>
            <a:ext cx="2965960" cy="31613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95509" y="920621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Ось </a:t>
            </a:r>
            <a:r>
              <a:rPr lang="ru-RU" sz="2400" dirty="0" err="1"/>
              <a:t>ти</a:t>
            </a:r>
            <a:r>
              <a:rPr lang="ru-RU" sz="2400" dirty="0"/>
              <a:t> </a:t>
            </a:r>
            <a:r>
              <a:rPr lang="ru-RU" sz="2400" dirty="0" err="1"/>
              <a:t>знову</a:t>
            </a:r>
            <a:r>
              <a:rPr lang="ru-RU" sz="2400" dirty="0"/>
              <a:t> без </a:t>
            </a:r>
            <a:r>
              <a:rPr lang="ru-RU" sz="2400" dirty="0" err="1"/>
              <a:t>нічого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/>
              <a:t>Мчиш</a:t>
            </a:r>
            <a:r>
              <a:rPr lang="ru-RU" sz="2400" dirty="0"/>
              <a:t> до </a:t>
            </a:r>
            <a:r>
              <a:rPr lang="ru-RU" sz="2400" dirty="0" err="1" smtClean="0"/>
              <a:t>хати</a:t>
            </a:r>
            <a:r>
              <a:rPr lang="ru-RU" sz="2400" dirty="0" smtClean="0"/>
              <a:t> </a:t>
            </a:r>
            <a:r>
              <a:rPr lang="ru-RU" sz="2400" dirty="0"/>
              <a:t>з </a:t>
            </a:r>
            <a:r>
              <a:rPr lang="ru-RU" sz="2400" dirty="0" err="1"/>
              <a:t>гірки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Тому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smtClean="0"/>
              <a:t>у </a:t>
            </a:r>
            <a:r>
              <a:rPr lang="ru-RU" sz="2400" dirty="0" err="1"/>
              <a:t>щоденнику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В </a:t>
            </a:r>
            <a:r>
              <a:rPr lang="ru-RU" sz="2400" dirty="0" err="1"/>
              <a:t>цей</a:t>
            </a:r>
            <a:r>
              <a:rPr lang="ru-RU" sz="2400" dirty="0"/>
              <a:t> </a:t>
            </a:r>
            <a:r>
              <a:rPr lang="ru-RU" sz="2400" dirty="0" smtClean="0"/>
              <a:t>день </a:t>
            </a:r>
            <a:r>
              <a:rPr lang="ru-RU" sz="2400" dirty="0" err="1" smtClean="0"/>
              <a:t>одні</a:t>
            </a:r>
            <a:r>
              <a:rPr lang="ru-RU" sz="2400" dirty="0" smtClean="0"/>
              <a:t> </a:t>
            </a:r>
            <a:r>
              <a:rPr lang="ru-RU" sz="2400" dirty="0" err="1"/>
              <a:t>п'ятірки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/>
              <a:t>У тебе веселий </a:t>
            </a:r>
            <a:r>
              <a:rPr lang="ru-RU" sz="2400" dirty="0" err="1"/>
              <a:t>погляд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І </a:t>
            </a:r>
            <a:r>
              <a:rPr lang="ru-RU" sz="2400" dirty="0" err="1"/>
              <a:t>дивишся</a:t>
            </a:r>
            <a:r>
              <a:rPr lang="ru-RU" sz="2400" dirty="0"/>
              <a:t> </a:t>
            </a:r>
            <a:r>
              <a:rPr lang="ru-RU" sz="2400" dirty="0" err="1"/>
              <a:t>ти</a:t>
            </a:r>
            <a:r>
              <a:rPr lang="ru-RU" sz="2400" dirty="0"/>
              <a:t> прямо, -</a:t>
            </a:r>
            <a:br>
              <a:rPr lang="ru-RU" sz="2400" dirty="0"/>
            </a:br>
            <a:r>
              <a:rPr lang="ru-RU" sz="2400" dirty="0" err="1"/>
              <a:t>Хто</a:t>
            </a:r>
            <a:r>
              <a:rPr lang="ru-RU" sz="2400" dirty="0"/>
              <a:t> з тобою разом радий?</a:t>
            </a:r>
            <a:br>
              <a:rPr lang="ru-RU" sz="2400" dirty="0"/>
            </a:br>
            <a:r>
              <a:rPr lang="ru-RU" sz="2400" dirty="0"/>
              <a:t>Ну, </a:t>
            </a:r>
            <a:r>
              <a:rPr lang="ru-RU" sz="2400" dirty="0" err="1"/>
              <a:t>звичайно</a:t>
            </a:r>
            <a:r>
              <a:rPr lang="ru-RU" sz="2400" dirty="0"/>
              <a:t>, </a:t>
            </a:r>
            <a:r>
              <a:rPr lang="ru-RU" sz="2400" dirty="0" smtClean="0"/>
              <a:t>мама!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І коли </a:t>
            </a:r>
            <a:r>
              <a:rPr lang="ru-RU" sz="2400" dirty="0" err="1"/>
              <a:t>пройдуть</a:t>
            </a:r>
            <a:r>
              <a:rPr lang="ru-RU" sz="2400" dirty="0"/>
              <a:t> роки,</a:t>
            </a:r>
            <a:br>
              <a:rPr lang="ru-RU" sz="2400" dirty="0"/>
            </a:br>
            <a:r>
              <a:rPr lang="ru-RU" sz="2400" dirty="0" err="1" smtClean="0"/>
              <a:t>Підростете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/>
              <a:t>самі</a:t>
            </a:r>
            <a:r>
              <a:rPr lang="ru-RU" sz="2400" dirty="0"/>
              <a:t>,</a:t>
            </a:r>
            <a:br>
              <a:rPr lang="ru-RU" sz="2400" dirty="0"/>
            </a:br>
            <a:r>
              <a:rPr lang="ru-RU" sz="2400" dirty="0"/>
              <a:t>Де б </a:t>
            </a:r>
            <a:r>
              <a:rPr lang="ru-RU" sz="2400" dirty="0" err="1"/>
              <a:t>ви</a:t>
            </a:r>
            <a:r>
              <a:rPr lang="ru-RU" sz="2400" dirty="0"/>
              <a:t> не </a:t>
            </a:r>
            <a:r>
              <a:rPr lang="ru-RU" sz="2400" dirty="0" err="1"/>
              <a:t>були</a:t>
            </a:r>
            <a:r>
              <a:rPr lang="ru-RU" sz="2400" dirty="0"/>
              <a:t> </a:t>
            </a:r>
            <a:r>
              <a:rPr lang="ru-RU" sz="2400" dirty="0" smtClean="0"/>
              <a:t>в </a:t>
            </a:r>
            <a:r>
              <a:rPr lang="ru-RU" sz="2400" dirty="0" err="1" smtClean="0"/>
              <a:t>житті</a:t>
            </a:r>
            <a:r>
              <a:rPr lang="ru-RU" sz="2400" dirty="0" smtClean="0"/>
              <a:t> </a:t>
            </a:r>
            <a:r>
              <a:rPr lang="ru-RU" sz="2400" dirty="0">
                <a:solidFill>
                  <a:prstClr val="black"/>
                </a:solidFill>
              </a:rPr>
              <a:t> -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/>
              <a:t>Пам'ятайте</a:t>
            </a:r>
            <a:r>
              <a:rPr lang="ru-RU" sz="2400" dirty="0"/>
              <a:t> про </a:t>
            </a:r>
            <a:r>
              <a:rPr lang="ru-RU" sz="2400" dirty="0" smtClean="0"/>
              <a:t>маму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400" dirty="0" err="1">
                <a:solidFill>
                  <a:prstClr val="black"/>
                </a:solidFill>
              </a:rPr>
              <a:t>завжди</a:t>
            </a:r>
            <a:r>
              <a:rPr lang="ru-RU" sz="2400" dirty="0" smtClean="0"/>
              <a:t>!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:\день матери\Новая папка\den_mam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2754"/>
            <a:ext cx="8280920" cy="615249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73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360" y="17019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485900"/>
            <a:ext cx="5715000" cy="5372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260648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/>
              <a:t>З Днем </a:t>
            </a:r>
            <a:r>
              <a:rPr lang="ru-RU" sz="5400" dirty="0" err="1"/>
              <a:t>матері</a:t>
            </a:r>
            <a:r>
              <a:rPr lang="ru-RU" sz="5400" dirty="0"/>
              <a:t>!!!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08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268760"/>
            <a:ext cx="39604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rgbClr val="8B031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 Україні </a:t>
            </a:r>
            <a:endParaRPr lang="uk-UA" sz="3200" b="1" dirty="0" smtClean="0">
              <a:solidFill>
                <a:srgbClr val="8B031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uk-UA" sz="3200" b="1" dirty="0" smtClean="0">
                <a:solidFill>
                  <a:srgbClr val="8B031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День </a:t>
            </a:r>
            <a:r>
              <a:rPr lang="uk-UA" sz="3200" b="1" dirty="0">
                <a:solidFill>
                  <a:srgbClr val="8B031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матері відзначають у другу неділю травня </a:t>
            </a:r>
            <a:r>
              <a:rPr lang="ru-RU" sz="3200" dirty="0" smtClean="0"/>
              <a:t>.</a:t>
            </a:r>
            <a:r>
              <a:rPr lang="ru-RU" sz="3200" dirty="0"/>
              <a:t> </a:t>
            </a:r>
            <a:br>
              <a:rPr lang="ru-RU" sz="3200" dirty="0"/>
            </a:br>
            <a:r>
              <a:rPr lang="ru-RU" sz="3200" dirty="0" err="1"/>
              <a:t>Це</a:t>
            </a:r>
            <a:r>
              <a:rPr lang="ru-RU" sz="3200" dirty="0"/>
              <a:t> свято </a:t>
            </a:r>
            <a:r>
              <a:rPr lang="ru-RU" sz="3200" dirty="0" err="1" smtClean="0"/>
              <a:t>необхідне</a:t>
            </a:r>
            <a:r>
              <a:rPr lang="ru-RU" sz="3200" dirty="0" smtClean="0"/>
              <a:t>, </a:t>
            </a:r>
            <a:r>
              <a:rPr lang="ru-RU" sz="3200" dirty="0" err="1"/>
              <a:t>щоб</a:t>
            </a:r>
            <a:r>
              <a:rPr lang="ru-RU" sz="3200" dirty="0"/>
              <a:t> </a:t>
            </a:r>
            <a:r>
              <a:rPr lang="ru-RU" sz="3200" dirty="0" err="1"/>
              <a:t>показати</a:t>
            </a:r>
            <a:r>
              <a:rPr lang="ru-RU" sz="3200" dirty="0"/>
              <a:t> </a:t>
            </a:r>
            <a:r>
              <a:rPr lang="ru-RU" sz="3200" dirty="0" err="1"/>
              <a:t>значимість</a:t>
            </a:r>
            <a:r>
              <a:rPr lang="ru-RU" sz="3200" dirty="0"/>
              <a:t>, </a:t>
            </a:r>
            <a:r>
              <a:rPr lang="ru-RU" sz="3200" dirty="0" err="1"/>
              <a:t>справжнє</a:t>
            </a:r>
            <a:r>
              <a:rPr lang="ru-RU" sz="3200" dirty="0"/>
              <a:t> </a:t>
            </a:r>
            <a:r>
              <a:rPr lang="ru-RU" sz="3200" dirty="0" err="1"/>
              <a:t>призначення</a:t>
            </a:r>
            <a:r>
              <a:rPr lang="ru-RU" sz="3200" dirty="0"/>
              <a:t> </a:t>
            </a:r>
            <a:r>
              <a:rPr lang="ru-RU" sz="3200" dirty="0" err="1"/>
              <a:t>жінки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7920">
            <a:off x="4485965" y="3926465"/>
            <a:ext cx="3547431" cy="3104003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lum bright="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205" y="481112"/>
            <a:ext cx="4429944" cy="3451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54" y="-42195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65295" y="116632"/>
            <a:ext cx="38134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</a:t>
            </a:r>
            <a:r>
              <a:rPr lang="ru-RU" sz="32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нтернет</a:t>
            </a:r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32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ресурси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73047"/>
            <a:ext cx="5454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http://www.raut.ru/files/tato/250909/87863721.jpg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2" y="1032761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http://www.thesportingclub.com/blog/wp-content/uploads/2011/04/12774_B1_rgb.jpg</a:t>
            </a:r>
            <a:endParaRPr lang="ru-RU" dirty="0"/>
          </a:p>
        </p:txBody>
      </p:sp>
      <p:sp>
        <p:nvSpPr>
          <p:cNvPr id="5" name="Прямоугольник 4">
            <a:hlinkClick r:id="rId5"/>
          </p:cNvPr>
          <p:cNvSpPr/>
          <p:nvPr/>
        </p:nvSpPr>
        <p:spPr>
          <a:xfrm>
            <a:off x="251522" y="1373733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http://tiline.ru/uploadedFiles/images/1241604076_fan1001990.jpg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9139" y="1743065"/>
            <a:ext cx="427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http://i.vgorode.ua/m/300x245/203763.jpg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0964" y="2112397"/>
            <a:ext cx="65788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http://ideal-figura.ru/sites/default/files/kuhna_big.jpg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0964" y="2420888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http://serpregion.ru/im1/smena/nov/2009/june/rules04.jpg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9139" y="2790219"/>
            <a:ext cx="8892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http://us.123rf.com/400wm/400/400/stab/stab0805/stab080500093/3057765-young-girl-watering-a-flower-in-flowerpot.jpg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559" y="3386805"/>
            <a:ext cx="43619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0"/>
              </a:rPr>
              <a:t>http://www.babyroom.narod.ru/mama.html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9966" y="3789040"/>
            <a:ext cx="8892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http://fitness-gesundheit.org/wp-content/uploads/2011/12/erholung-und-entspannung-zuhause.jpg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435371"/>
            <a:ext cx="8822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http://img0.liveinternet.ru/images/attach/c/3/75/448/75448596_2795685_19035132133671m750x740.jpg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1672" y="5081702"/>
            <a:ext cx="8870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3"/>
              </a:rPr>
              <a:t>http://img0.liveinternet.ru/images/attach/c/3/77/602/77602254_mamasynchitayut_1_.jpg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9966" y="5451034"/>
            <a:ext cx="8782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4"/>
              </a:rPr>
              <a:t>http://static.guim.co.uk/sys-images/Technology/Pix/pictures/2010/12/9/1291897011272/desktop-computer-006.jpg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79512" y="611438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5"/>
              </a:rPr>
              <a:t>http://q.bstatic.com/images/hotel/max300/599/5990843.jpg</a:t>
            </a:r>
            <a:endParaRPr lang="ru-RU" dirty="0"/>
          </a:p>
        </p:txBody>
      </p:sp>
      <p:sp>
        <p:nvSpPr>
          <p:cNvPr id="17" name="Прямоугольник 16">
            <a:hlinkClick r:id="rId16"/>
          </p:cNvPr>
          <p:cNvSpPr/>
          <p:nvPr/>
        </p:nvSpPr>
        <p:spPr>
          <a:xfrm>
            <a:off x="-8854" y="6477847"/>
            <a:ext cx="96111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6"/>
              </a:rPr>
              <a:t>http://www.charginglife.com/wp-content/uploads/2011/12/family-playing-with-balls-300x199.jpg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116632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http://allfordiary2.ltalk.ru/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364" y="485964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http://lukoshko.net/story/ya-mamy-lyublyu.htm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33344" y="855296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5"/>
              </a:rPr>
              <a:t>http://www.supertosty.ru/images/cards/den_mam_10.jpg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1910" y="1224628"/>
            <a:ext cx="4950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http://www.bryansk032.ru/?newt=2&amp;idn=2146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601" y="1593960"/>
            <a:ext cx="2655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7"/>
              </a:rPr>
              <a:t>http://miranimashek.com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601" y="1963292"/>
            <a:ext cx="4214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8"/>
              </a:rPr>
              <a:t>http://blog.i.ua/community/1804/847781/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4360" y="2332624"/>
            <a:ext cx="8784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http://www.khonkaenlink.info/emoticons/icon-Valentineday/khonkaenlink-com-14507.gif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502" y="2632577"/>
            <a:ext cx="7254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0"/>
              </a:rPr>
              <a:t>http://dl.hostingfailov.com/jbig_photo/b8b85abef5.jpg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4136" y="3001909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www.lenagold.ru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1169" y="3371241"/>
            <a:ext cx="6753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2"/>
              </a:rPr>
              <a:t>http://sfw.org.ua/uploads/posts/2010-09/thumbs/1284484918_2.jpg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5133" y="3763703"/>
            <a:ext cx="4261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3"/>
              </a:rPr>
              <a:t>http://asaratov.livejournal.com/24250.html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5856" y="4133035"/>
            <a:ext cx="4495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14"/>
              </a:rPr>
              <a:t>http://asaratov.livejournal.com/1159652.html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96733" y="4502367"/>
            <a:ext cx="5221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5"/>
              </a:rPr>
              <a:t>http://www.labirint.ru/screenshot/goods/114351/8/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2577" y="4888720"/>
            <a:ext cx="6781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6"/>
              </a:rPr>
              <a:t>http://ic.pics.livejournal.com/chernnishka/38273312/7344/original.jpg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02558" y="5257544"/>
            <a:ext cx="8888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7"/>
              </a:rPr>
              <a:t>http://www.moirebenok.ua/gfx/00/00/1c/f6/image-07j6hl7_jpg/thumb_400x300_10.jpg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79511" y="5601500"/>
            <a:ext cx="88597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8"/>
              </a:rPr>
              <a:t>http://scholaviva.ru/wp-content/uploads/2011/02/mama-pomogaet-delat-uroki-300x199.jpg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54360" y="5979201"/>
            <a:ext cx="49378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19"/>
              </a:rPr>
              <a:t>http://st.biglion.ru/upload/2011/07/entualm2.jpg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80197" y="6374658"/>
            <a:ext cx="5382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0"/>
              </a:rPr>
              <a:t>http://www.telesem.ru/archive/3492-naivnyj-vzglyad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ень матери\b8b85abef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0"/>
            <a:ext cx="4263716" cy="525350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6144" y="1124744"/>
            <a:ext cx="61926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3200" dirty="0" err="1"/>
              <a:t>Серед</a:t>
            </a:r>
            <a:r>
              <a:rPr lang="ru-RU" sz="3200" dirty="0"/>
              <a:t> </a:t>
            </a:r>
            <a:r>
              <a:rPr lang="ru-RU" sz="3200" dirty="0" err="1" smtClean="0"/>
              <a:t>багатьох</a:t>
            </a:r>
            <a:r>
              <a:rPr lang="ru-RU" sz="3200" dirty="0" smtClean="0"/>
              <a:t> </a:t>
            </a:r>
            <a:r>
              <a:rPr lang="ru-RU" sz="3200" dirty="0"/>
              <a:t>свят,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відзначаються</a:t>
            </a:r>
            <a:r>
              <a:rPr lang="ru-RU" sz="3200" dirty="0"/>
              <a:t> в </a:t>
            </a:r>
            <a:r>
              <a:rPr lang="ru-RU" sz="3200" dirty="0" err="1"/>
              <a:t>нашій</a:t>
            </a:r>
            <a:r>
              <a:rPr lang="ru-RU" sz="3200" dirty="0"/>
              <a:t> </a:t>
            </a:r>
            <a:r>
              <a:rPr lang="ru-RU" sz="3200" dirty="0" err="1"/>
              <a:t>країні</a:t>
            </a:r>
            <a:r>
              <a:rPr lang="ru-RU" sz="3200" dirty="0"/>
              <a:t>, День </a:t>
            </a:r>
            <a:r>
              <a:rPr lang="ru-RU" sz="3200" dirty="0" err="1"/>
              <a:t>М</a:t>
            </a:r>
            <a:r>
              <a:rPr lang="ru-RU" sz="3200" dirty="0" err="1" smtClean="0"/>
              <a:t>атері</a:t>
            </a:r>
            <a:r>
              <a:rPr lang="ru-RU" sz="3200" dirty="0" smtClean="0"/>
              <a:t> </a:t>
            </a:r>
            <a:r>
              <a:rPr lang="ru-RU" sz="3200" dirty="0" err="1"/>
              <a:t>займає</a:t>
            </a:r>
            <a:r>
              <a:rPr lang="ru-RU" sz="3200" dirty="0"/>
              <a:t> </a:t>
            </a:r>
            <a:r>
              <a:rPr lang="ru-RU" sz="3200" dirty="0" err="1"/>
              <a:t>особливе</a:t>
            </a:r>
            <a:r>
              <a:rPr lang="ru-RU" sz="3200" dirty="0"/>
              <a:t> </a:t>
            </a:r>
            <a:r>
              <a:rPr lang="ru-RU" sz="3200" dirty="0" err="1"/>
              <a:t>місце</a:t>
            </a:r>
            <a:r>
              <a:rPr lang="ru-RU" sz="3200" dirty="0"/>
              <a:t>. </a:t>
            </a:r>
            <a:r>
              <a:rPr lang="ru-RU" sz="3200" dirty="0" err="1"/>
              <a:t>Це</a:t>
            </a:r>
            <a:r>
              <a:rPr lang="ru-RU" sz="3200" dirty="0"/>
              <a:t> свято, </a:t>
            </a:r>
            <a:r>
              <a:rPr lang="ru-RU" sz="3200" dirty="0" err="1" smtClean="0"/>
              <a:t>завдяки</a:t>
            </a:r>
            <a:r>
              <a:rPr lang="ru-RU" sz="3200" dirty="0" smtClean="0"/>
              <a:t> </a:t>
            </a:r>
            <a:r>
              <a:rPr lang="ru-RU" sz="3200" dirty="0" err="1" smtClean="0"/>
              <a:t>якому</a:t>
            </a:r>
            <a:r>
              <a:rPr lang="ru-RU" sz="3200" dirty="0" smtClean="0"/>
              <a:t> </a:t>
            </a:r>
            <a:r>
              <a:rPr lang="ru-RU" sz="3200" dirty="0" err="1"/>
              <a:t>ніхто</a:t>
            </a:r>
            <a:r>
              <a:rPr lang="ru-RU" sz="3200" dirty="0"/>
              <a:t> не </a:t>
            </a:r>
            <a:r>
              <a:rPr lang="ru-RU" sz="3200" dirty="0" err="1"/>
              <a:t>може</a:t>
            </a:r>
            <a:r>
              <a:rPr lang="ru-RU" sz="3200" dirty="0"/>
              <a:t> </a:t>
            </a:r>
            <a:r>
              <a:rPr lang="ru-RU" sz="3200" dirty="0" err="1"/>
              <a:t>залишитися</a:t>
            </a:r>
            <a:r>
              <a:rPr lang="ru-RU" sz="3200" dirty="0"/>
              <a:t> </a:t>
            </a:r>
            <a:r>
              <a:rPr lang="ru-RU" sz="3200" dirty="0" err="1"/>
              <a:t>байдужим</a:t>
            </a:r>
            <a:r>
              <a:rPr lang="ru-RU" sz="3200" dirty="0"/>
              <a:t>. У </a:t>
            </a:r>
            <a:r>
              <a:rPr lang="ru-RU" sz="3200" dirty="0" err="1"/>
              <a:t>цей</a:t>
            </a:r>
            <a:r>
              <a:rPr lang="ru-RU" sz="3200" dirty="0"/>
              <a:t> день </a:t>
            </a:r>
            <a:r>
              <a:rPr lang="ru-RU" sz="3200" dirty="0" err="1"/>
              <a:t>хочеться</a:t>
            </a:r>
            <a:r>
              <a:rPr lang="ru-RU" sz="3200" dirty="0"/>
              <a:t> </a:t>
            </a:r>
            <a:r>
              <a:rPr lang="ru-RU" sz="3200" dirty="0" err="1"/>
              <a:t>сказати</a:t>
            </a:r>
            <a:r>
              <a:rPr lang="ru-RU" sz="3200" dirty="0"/>
              <a:t> слова </a:t>
            </a:r>
            <a:r>
              <a:rPr lang="ru-RU" sz="3200" dirty="0" err="1"/>
              <a:t>подяки</a:t>
            </a:r>
            <a:r>
              <a:rPr lang="ru-RU" sz="3200" dirty="0"/>
              <a:t> </a:t>
            </a:r>
            <a:r>
              <a:rPr lang="ru-RU" sz="3200" dirty="0" err="1"/>
              <a:t>всім</a:t>
            </a:r>
            <a:r>
              <a:rPr lang="ru-RU" sz="3200" dirty="0"/>
              <a:t> Матерям, </a:t>
            </a:r>
            <a:r>
              <a:rPr lang="ru-RU" sz="3200" dirty="0" err="1"/>
              <a:t>які</a:t>
            </a:r>
            <a:r>
              <a:rPr lang="ru-RU" sz="3200" dirty="0"/>
              <a:t> </a:t>
            </a:r>
            <a:r>
              <a:rPr lang="ru-RU" sz="3200" dirty="0" err="1"/>
              <a:t>дарують</a:t>
            </a:r>
            <a:r>
              <a:rPr lang="ru-RU" sz="3200" dirty="0"/>
              <a:t> </a:t>
            </a:r>
            <a:r>
              <a:rPr lang="ru-RU" sz="3200" dirty="0" err="1"/>
              <a:t>дітям</a:t>
            </a:r>
            <a:r>
              <a:rPr lang="ru-RU" sz="3200" dirty="0"/>
              <a:t> </a:t>
            </a:r>
            <a:r>
              <a:rPr lang="ru-RU" sz="3200" dirty="0" err="1"/>
              <a:t>любов</a:t>
            </a:r>
            <a:r>
              <a:rPr lang="ru-RU" sz="3200" dirty="0"/>
              <a:t>, добро, </a:t>
            </a:r>
            <a:r>
              <a:rPr lang="ru-RU" sz="3200" dirty="0" err="1"/>
              <a:t>ніжність</a:t>
            </a:r>
            <a:r>
              <a:rPr lang="ru-RU" sz="3200" dirty="0"/>
              <a:t> і ласку.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2711">
            <a:off x="6170165" y="4130709"/>
            <a:ext cx="3624314" cy="266493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0334">
            <a:off x="-603933" y="-54329"/>
            <a:ext cx="3213187" cy="181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196868"/>
            <a:ext cx="6557389" cy="43570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D:\день матери\den_mam_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3414082"/>
            <a:ext cx="5177433" cy="344391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28693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/>
              <a:t>Мені</a:t>
            </a:r>
            <a:r>
              <a:rPr lang="ru-RU" sz="2800" dirty="0"/>
              <a:t> мама приносить</a:t>
            </a:r>
            <a:br>
              <a:rPr lang="ru-RU" sz="2800" dirty="0"/>
            </a:br>
            <a:r>
              <a:rPr lang="ru-RU" sz="2800" dirty="0" err="1"/>
              <a:t>Іграшки</a:t>
            </a:r>
            <a:r>
              <a:rPr lang="ru-RU" sz="2800" dirty="0"/>
              <a:t>, </a:t>
            </a:r>
            <a:r>
              <a:rPr lang="ru-RU" sz="2800" dirty="0" err="1"/>
              <a:t>цукерки</a:t>
            </a:r>
            <a:r>
              <a:rPr lang="ru-RU" sz="2800" dirty="0"/>
              <a:t>,</a:t>
            </a:r>
            <a:br>
              <a:rPr lang="ru-RU" sz="2800" dirty="0"/>
            </a:br>
            <a:r>
              <a:rPr lang="ru-RU" sz="2800" dirty="0"/>
              <a:t>Але маму люблю я</a:t>
            </a:r>
            <a:br>
              <a:rPr lang="ru-RU" sz="2800" dirty="0"/>
            </a:br>
            <a:r>
              <a:rPr lang="ru-RU" sz="2800" dirty="0" err="1"/>
              <a:t>Зовсім</a:t>
            </a:r>
            <a:r>
              <a:rPr lang="ru-RU" sz="2800" dirty="0"/>
              <a:t> не за </a:t>
            </a:r>
            <a:r>
              <a:rPr lang="ru-RU" sz="2800" dirty="0" err="1"/>
              <a:t>це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 err="1"/>
              <a:t>Веселі</a:t>
            </a:r>
            <a:r>
              <a:rPr lang="ru-RU" sz="2800" dirty="0"/>
              <a:t> </a:t>
            </a:r>
            <a:r>
              <a:rPr lang="ru-RU" sz="2800" dirty="0" err="1"/>
              <a:t>пісні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Вона </a:t>
            </a:r>
            <a:r>
              <a:rPr lang="ru-RU" sz="2800" dirty="0" err="1"/>
              <a:t>наспівує</a:t>
            </a:r>
            <a:r>
              <a:rPr lang="ru-RU" sz="2800" dirty="0"/>
              <a:t>,</a:t>
            </a:r>
            <a:br>
              <a:rPr lang="ru-RU" sz="2800" dirty="0"/>
            </a:br>
            <a:r>
              <a:rPr lang="ru-RU" sz="2800" dirty="0"/>
              <a:t>Нам </a:t>
            </a:r>
            <a:r>
              <a:rPr lang="ru-RU" sz="2800" dirty="0" err="1" smtClean="0"/>
              <a:t>сум</a:t>
            </a:r>
            <a:r>
              <a:rPr lang="ru-RU" sz="2800" dirty="0" err="1" smtClean="0"/>
              <a:t>но</a:t>
            </a:r>
            <a:r>
              <a:rPr lang="ru-RU" sz="2800" dirty="0" smtClean="0"/>
              <a:t> </a:t>
            </a:r>
            <a:r>
              <a:rPr lang="ru-RU" sz="2800" dirty="0" err="1"/>
              <a:t>удвох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/>
              <a:t>Ніколи</a:t>
            </a:r>
            <a:r>
              <a:rPr lang="ru-RU" sz="2800" dirty="0"/>
              <a:t> не </a:t>
            </a:r>
            <a:r>
              <a:rPr lang="ru-RU" sz="2800" dirty="0" err="1"/>
              <a:t>буває</a:t>
            </a:r>
            <a:r>
              <a:rPr lang="ru-RU" sz="2800" dirty="0"/>
              <a:t>.</a:t>
            </a:r>
            <a:endParaRPr lang="ru-RU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91312" y="3318570"/>
            <a:ext cx="355269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Я </a:t>
            </a:r>
            <a:r>
              <a:rPr lang="ru-RU" sz="2800" dirty="0" err="1"/>
              <a:t>їй</a:t>
            </a:r>
            <a:r>
              <a:rPr lang="ru-RU" sz="2800" dirty="0"/>
              <a:t> </a:t>
            </a:r>
            <a:r>
              <a:rPr lang="ru-RU" sz="2800" dirty="0" err="1"/>
              <a:t>відкриваю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err="1"/>
              <a:t>Свої</a:t>
            </a:r>
            <a:r>
              <a:rPr lang="ru-RU" sz="2800" dirty="0"/>
              <a:t> </a:t>
            </a:r>
            <a:r>
              <a:rPr lang="ru-RU" sz="2800" dirty="0" err="1"/>
              <a:t>всі</a:t>
            </a:r>
            <a:r>
              <a:rPr lang="ru-RU" sz="2800" dirty="0"/>
              <a:t> </a:t>
            </a:r>
            <a:r>
              <a:rPr lang="ru-RU" sz="2800" dirty="0" err="1"/>
              <a:t>секрети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Але маму люблю я</a:t>
            </a:r>
            <a:br>
              <a:rPr lang="ru-RU" sz="2800" dirty="0"/>
            </a:br>
            <a:r>
              <a:rPr lang="ru-RU" sz="2800" dirty="0"/>
              <a:t>Не </a:t>
            </a:r>
            <a:r>
              <a:rPr lang="ru-RU" sz="2800" dirty="0" err="1"/>
              <a:t>тільки</a:t>
            </a:r>
            <a:r>
              <a:rPr lang="ru-RU" sz="2800" dirty="0"/>
              <a:t> за </a:t>
            </a:r>
            <a:r>
              <a:rPr lang="ru-RU" sz="2800" dirty="0" err="1"/>
              <a:t>це</a:t>
            </a:r>
            <a:r>
              <a:rPr lang="ru-RU" sz="2800" dirty="0"/>
              <a:t>.</a:t>
            </a:r>
            <a:br>
              <a:rPr lang="ru-RU" sz="2800" dirty="0"/>
            </a:br>
            <a:r>
              <a:rPr lang="ru-RU" sz="2800" dirty="0"/>
              <a:t>Люблю свою маму,</a:t>
            </a:r>
            <a:br>
              <a:rPr lang="ru-RU" sz="2800" dirty="0"/>
            </a:br>
            <a:r>
              <a:rPr lang="ru-RU" sz="2800" dirty="0"/>
              <a:t>Скажу я вам прямо,</a:t>
            </a:r>
            <a:br>
              <a:rPr lang="ru-RU" sz="2800" dirty="0"/>
            </a:br>
            <a:r>
              <a:rPr lang="ru-RU" sz="2800" dirty="0" err="1"/>
              <a:t>Hy</a:t>
            </a:r>
            <a:r>
              <a:rPr lang="ru-RU" sz="2800" dirty="0"/>
              <a:t>, просто за те,</a:t>
            </a:r>
            <a:br>
              <a:rPr lang="ru-RU" sz="2800" dirty="0"/>
            </a:br>
            <a:r>
              <a:rPr lang="ru-RU" sz="2800" dirty="0" err="1"/>
              <a:t>Що</a:t>
            </a:r>
            <a:r>
              <a:rPr lang="ru-RU" sz="2800" dirty="0"/>
              <a:t> вона моя МАМА!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74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260648"/>
            <a:ext cx="410445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А </a:t>
            </a:r>
            <a:r>
              <a:rPr lang="ru-RU" sz="2800" dirty="0" err="1"/>
              <a:t>ви</a:t>
            </a:r>
            <a:r>
              <a:rPr lang="ru-RU" sz="2800" dirty="0"/>
              <a:t> любите </a:t>
            </a:r>
            <a:r>
              <a:rPr lang="ru-RU" sz="2800" dirty="0" err="1"/>
              <a:t>своїх</a:t>
            </a:r>
            <a:r>
              <a:rPr lang="ru-RU" sz="2800" dirty="0"/>
              <a:t> мам?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L:\день матери\Новая папка\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34" y="2492896"/>
            <a:ext cx="2977013" cy="36981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186401"/>
            <a:ext cx="3746530" cy="24851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798"/>
            <a:ext cx="2448271" cy="36724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L:\день матери\Новая папка\Рисунок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837" y="4165761"/>
            <a:ext cx="4121403" cy="263870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6574" y="1772816"/>
            <a:ext cx="590960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Чим </a:t>
            </a:r>
            <a:r>
              <a:rPr lang="ru-RU" sz="2800" dirty="0" err="1"/>
              <a:t>займаються</a:t>
            </a:r>
            <a:r>
              <a:rPr lang="ru-RU" sz="2800" dirty="0"/>
              <a:t> </a:t>
            </a:r>
            <a:r>
              <a:rPr lang="ru-RU" sz="2800" dirty="0" err="1"/>
              <a:t>ваші</a:t>
            </a:r>
            <a:r>
              <a:rPr lang="ru-RU" sz="2800" dirty="0"/>
              <a:t> </a:t>
            </a:r>
            <a:r>
              <a:rPr lang="ru-RU" sz="2800" dirty="0" err="1"/>
              <a:t>мами</a:t>
            </a:r>
            <a:r>
              <a:rPr lang="ru-RU" sz="2800" dirty="0"/>
              <a:t> </a:t>
            </a:r>
            <a:r>
              <a:rPr lang="ru-RU" sz="2800" dirty="0" err="1"/>
              <a:t>вдома</a:t>
            </a:r>
            <a:r>
              <a:rPr lang="ru-RU" sz="2800" dirty="0"/>
              <a:t>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80728"/>
            <a:ext cx="5904656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/>
              <a:t>Розкажіть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вони, </a:t>
            </a:r>
            <a:r>
              <a:rPr lang="ru-RU" sz="2800" dirty="0" err="1"/>
              <a:t>ваші</a:t>
            </a:r>
            <a:r>
              <a:rPr lang="ru-RU" sz="2800" dirty="0"/>
              <a:t> </a:t>
            </a:r>
            <a:r>
              <a:rPr lang="ru-RU" sz="2800" dirty="0" err="1"/>
              <a:t>мами</a:t>
            </a:r>
            <a:r>
              <a:rPr lang="ru-RU" sz="2800" dirty="0"/>
              <a:t>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078" y="3789040"/>
            <a:ext cx="2897922" cy="28979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57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L:\день матери\Новая папка\thumb_400x300_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510" y="3975675"/>
            <a:ext cx="3698356" cy="278100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43"/>
            <a:ext cx="4176464" cy="341077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L:\день матери\Новая папка\n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464" y="0"/>
            <a:ext cx="3313062" cy="39756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212976"/>
            <a:ext cx="2543175" cy="3810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L:\день матери\Новая папка\1288688992_134172525_1-----128868899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866" y="3228292"/>
            <a:ext cx="3528392" cy="35283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7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16632"/>
            <a:ext cx="828092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/>
              <a:t>Чим </a:t>
            </a:r>
            <a:r>
              <a:rPr lang="ru-RU" sz="2800" dirty="0" err="1"/>
              <a:t>займаються</a:t>
            </a:r>
            <a:r>
              <a:rPr lang="ru-RU" sz="2800" dirty="0"/>
              <a:t> </a:t>
            </a:r>
            <a:r>
              <a:rPr lang="ru-RU" sz="2800" dirty="0" err="1"/>
              <a:t>ваші</a:t>
            </a:r>
            <a:r>
              <a:rPr lang="ru-RU" sz="2800" dirty="0"/>
              <a:t> </a:t>
            </a:r>
            <a:r>
              <a:rPr lang="ru-RU" sz="2800" dirty="0" err="1" smtClean="0"/>
              <a:t>мами</a:t>
            </a:r>
            <a:r>
              <a:rPr lang="ru-RU" sz="2800" dirty="0" smtClean="0"/>
              <a:t> </a:t>
            </a:r>
            <a:r>
              <a:rPr lang="ru-RU" sz="2800" dirty="0" err="1" smtClean="0"/>
              <a:t>вдома</a:t>
            </a:r>
            <a:r>
              <a:rPr lang="ru-RU" sz="2800" dirty="0" smtClean="0"/>
              <a:t>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11" y="654477"/>
            <a:ext cx="4414227" cy="293546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6" y="3571451"/>
            <a:ext cx="5132370" cy="307942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278" y="764704"/>
            <a:ext cx="4320480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02962"/>
            <a:ext cx="4024921" cy="26698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56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16632"/>
            <a:ext cx="712879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/>
              <a:t>Хотіли</a:t>
            </a:r>
            <a:r>
              <a:rPr lang="ru-RU" sz="2800" dirty="0"/>
              <a:t> б </a:t>
            </a:r>
            <a:r>
              <a:rPr lang="ru-RU" sz="2800" dirty="0" err="1"/>
              <a:t>ви</a:t>
            </a:r>
            <a:r>
              <a:rPr lang="ru-RU" sz="2800" dirty="0"/>
              <a:t> </a:t>
            </a:r>
            <a:r>
              <a:rPr lang="ru-RU" sz="2800" dirty="0" err="1"/>
              <a:t>полегшити</a:t>
            </a:r>
            <a:r>
              <a:rPr lang="ru-RU" sz="2800" dirty="0"/>
              <a:t> </a:t>
            </a:r>
            <a:r>
              <a:rPr lang="ru-RU" sz="2800" dirty="0" err="1"/>
              <a:t>працю</a:t>
            </a:r>
            <a:r>
              <a:rPr lang="ru-RU" sz="2800" dirty="0"/>
              <a:t> ваших мам?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L:\день матери\Новая папка\12774_B1_rg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5" y="1449175"/>
            <a:ext cx="4045154" cy="269990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L:\день матери\Новая папка\1241604076_fan10019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416" y="476672"/>
            <a:ext cx="2608808" cy="392196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84784"/>
            <a:ext cx="244792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 descr="L:\день матери\Новая папка\25634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018" y="3573016"/>
            <a:ext cx="2824336" cy="364810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19" y="4216824"/>
            <a:ext cx="4304687" cy="28697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764704"/>
            <a:ext cx="6480720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обов'язки</a:t>
            </a:r>
            <a:r>
              <a:rPr lang="ru-RU" sz="2800" dirty="0"/>
              <a:t> </a:t>
            </a:r>
            <a:r>
              <a:rPr lang="ru-RU" sz="2800" dirty="0" err="1"/>
              <a:t>ви</a:t>
            </a:r>
            <a:r>
              <a:rPr lang="ru-RU" sz="2800" dirty="0"/>
              <a:t> могли б </a:t>
            </a:r>
            <a:r>
              <a:rPr lang="ru-RU" sz="2800" dirty="0" err="1"/>
              <a:t>взяти</a:t>
            </a:r>
            <a:r>
              <a:rPr lang="ru-RU" sz="2800" dirty="0"/>
              <a:t> на себе?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79390"/>
            <a:ext cx="2019116" cy="31183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7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день матери\1206295437_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9" y="0"/>
            <a:ext cx="913012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1666" y="116631"/>
            <a:ext cx="8374545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/>
              <a:t>А </a:t>
            </a:r>
            <a:r>
              <a:rPr lang="ru-RU" sz="2800" dirty="0" err="1"/>
              <a:t>ще</a:t>
            </a:r>
            <a:r>
              <a:rPr lang="ru-RU" sz="2800" dirty="0"/>
              <a:t> </a:t>
            </a:r>
            <a:r>
              <a:rPr lang="ru-RU" sz="2800" dirty="0" err="1"/>
              <a:t>крім</a:t>
            </a:r>
            <a:r>
              <a:rPr lang="ru-RU" sz="2800" dirty="0"/>
              <a:t> </a:t>
            </a:r>
            <a:r>
              <a:rPr lang="ru-RU" sz="2800" dirty="0" err="1"/>
              <a:t>численних</a:t>
            </a:r>
            <a:r>
              <a:rPr lang="ru-RU" sz="2800" dirty="0"/>
              <a:t> </a:t>
            </a:r>
            <a:r>
              <a:rPr lang="ru-RU" sz="2800" dirty="0" err="1"/>
              <a:t>домашніх</a:t>
            </a:r>
            <a:r>
              <a:rPr lang="ru-RU" sz="2800" dirty="0"/>
              <a:t> справ у мам є робота, яка приносить </a:t>
            </a:r>
            <a:r>
              <a:rPr lang="ru-RU" sz="2800" dirty="0" err="1"/>
              <a:t>дохід</a:t>
            </a:r>
            <a:r>
              <a:rPr lang="ru-RU" sz="2800" dirty="0"/>
              <a:t> </a:t>
            </a:r>
            <a:r>
              <a:rPr lang="ru-RU" sz="2800" dirty="0" err="1"/>
              <a:t>сім'ї</a:t>
            </a:r>
            <a:r>
              <a:rPr lang="ru-RU" sz="2800" dirty="0"/>
              <a:t>.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професії</a:t>
            </a:r>
            <a:r>
              <a:rPr lang="ru-RU" sz="2800" dirty="0"/>
              <a:t> </a:t>
            </a:r>
            <a:r>
              <a:rPr lang="ru-RU" sz="2800" dirty="0" err="1"/>
              <a:t>можуть</a:t>
            </a:r>
            <a:r>
              <a:rPr lang="ru-RU" sz="2800" dirty="0"/>
              <a:t> бути у мам?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3" descr="L:\день матери\Новая папка (2)\05labgi0l12700858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95" y="1604324"/>
            <a:ext cx="3935782" cy="26267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:\день матери\Новая папка (2)\03labgi0l12700858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04324"/>
            <a:ext cx="4022580" cy="262678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L:\день матери\Новая папка (2)\06labgi0l12700858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95" y="4292713"/>
            <a:ext cx="3935782" cy="256528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L:\день матери\Новая папка (2)\07labgi0l12700858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292713"/>
            <a:ext cx="3979168" cy="256528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656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346</Words>
  <Application>Microsoft Office PowerPoint</Application>
  <PresentationFormat>Экран (4:3)</PresentationFormat>
  <Paragraphs>60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Каленюк</dc:creator>
  <cp:lastModifiedBy>admin</cp:lastModifiedBy>
  <cp:revision>78</cp:revision>
  <dcterms:created xsi:type="dcterms:W3CDTF">2012-08-25T12:08:46Z</dcterms:created>
  <dcterms:modified xsi:type="dcterms:W3CDTF">2016-03-26T06:26:11Z</dcterms:modified>
</cp:coreProperties>
</file>